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18/08/2020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10363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扣門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扣門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那是誰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Knocking, Knocking, Who is There?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今當將心打掃清潔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請主耶穌常住此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Beam the patient eyes, so tender.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thy Savior Waiting there.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601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扣門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扣門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那是誰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hah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一直等候我來開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Knocking, Knocking, who is there?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Waiting, Waiting, oh, how fair,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是何貴客款式齊全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Si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kui-kheh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從門縫看有榮光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mng-phang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 Pilgrim, strange and Kingly,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such was seen before;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我若被祂呼叫感動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ho    I     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-tong,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快快當來開心門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Kin-kin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Ah, my soul, for such a wonder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Wilt thou not undo the door?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聲連連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lian-lian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來開何事尚延遲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ian-chhian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Knocking, Knocking, still He’s there.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Waiting, Waiting, wondrous fair,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899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可惜我心比石更硬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草仔荊棘四處生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 door is hard to open,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weeds and ivy vine,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723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就是黒暗私慾滿滿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Chiu-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o-  am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moa-moa,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煩惱驚惶來交纏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kau-ti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their dark and clinging tendrils,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round the hinges twine.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9883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見着救主有福氣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Knocking, Knocking, What still there?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Waiting, Waiting, grand and fair,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8673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祂要入屋與我飲食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jip-chhu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相與享受大筵席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ian-siah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the pierced hand still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knocketh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beneath the crowned hair,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891615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1512</TotalTime>
  <Words>455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174</cp:revision>
  <dcterms:created xsi:type="dcterms:W3CDTF">2018-01-05T06:11:53Z</dcterms:created>
  <dcterms:modified xsi:type="dcterms:W3CDTF">2020-08-18T01:58:46Z</dcterms:modified>
</cp:coreProperties>
</file>